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33" d="100"/>
          <a:sy n="33" d="100"/>
        </p:scale>
        <p:origin x="12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14/07/2022</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lcf76f155ced4ddcb4097134ff3c332f xmlns="668ee856-853e-40cd-a072-1c91e89c2ae9">
      <Terms xmlns="http://schemas.microsoft.com/office/infopath/2007/PartnerControls"/>
    </lcf76f155ced4ddcb4097134ff3c332f>
    <TaxCatchAll xmlns="eb3f7de7-c935-4ca6-a12c-1f73773710ec"/>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3CA3FCC289FB3B4C97EA31826075E570" ma:contentTypeVersion="14" ma:contentTypeDescription="" ma:contentTypeScope="" ma:versionID="71e0597b5cc51c5c702fc9eafa41b995">
  <xsd:schema xmlns:xsd="http://www.w3.org/2001/XMLSchema" xmlns:xs="http://www.w3.org/2001/XMLSchema" xmlns:p="http://schemas.microsoft.com/office/2006/metadata/properties" xmlns:ns1="http://schemas.microsoft.com/sharepoint/v3" xmlns:ns2="eb3f7de7-c935-4ca6-a12c-1f73773710ec" xmlns:ns3="668ee856-853e-40cd-a072-1c91e89c2ae9" targetNamespace="http://schemas.microsoft.com/office/2006/metadata/properties" ma:root="true" ma:fieldsID="d4b4ac748de52732b4650565512dd0f7" ns1:_="" ns2:_="" ns3:_="">
    <xsd:import namespace="http://schemas.microsoft.com/sharepoint/v3"/>
    <xsd:import namespace="eb3f7de7-c935-4ca6-a12c-1f73773710ec"/>
    <xsd:import namespace="668ee856-853e-40cd-a072-1c91e89c2ae9"/>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7"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68ee856-853e-40cd-a072-1c91e89c2ae9"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schemas.microsoft.com/office/infopath/2007/PartnerControls"/>
    <ds:schemaRef ds:uri="http://schemas.microsoft.com/sharepoint/v3"/>
    <ds:schemaRef ds:uri="http://purl.org/dc/terms/"/>
    <ds:schemaRef ds:uri="eb3f7de7-c935-4ca6-a12c-1f73773710ec"/>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668ee856-853e-40cd-a072-1c91e89c2ae9"/>
    <ds:schemaRef ds:uri="http://www.w3.org/XML/1998/namespace"/>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67A46435-8EBC-4A70-8D43-7C0F22254A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668ee856-853e-40cd-a072-1c91e89c2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Netta Dafne</cp:lastModifiedBy>
  <cp:revision>2</cp:revision>
  <dcterms:created xsi:type="dcterms:W3CDTF">2022-05-09T13:50:47Z</dcterms:created>
  <dcterms:modified xsi:type="dcterms:W3CDTF">2022-07-14T06:53:02Z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0x01010037EA2DD516505C4D92B92F8677CFB685003CA3FCC289FB3B4C97EA31826075E570</vt:lpwstr>
  </property>
</Properties>
</file>