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handoutMasterIdLst>
    <p:handoutMasterId r:id="rId7"/>
  </p:handoutMasterIdLst>
  <p:sldIdLst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AA6"/>
    <a:srgbClr val="F7A600"/>
    <a:srgbClr val="C6168D"/>
    <a:srgbClr val="21409A"/>
    <a:srgbClr val="27348B"/>
    <a:srgbClr val="034DA2"/>
    <a:srgbClr val="1A276D"/>
    <a:srgbClr val="FDB913"/>
    <a:srgbClr val="8EC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2BD08A-482A-4CA7-9168-57DAD3F267A1}" v="3" dt="2022-05-29T12:42:59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Braunstein" userId="e7fa690f-e400-487d-bd13-1f2f839cdb98" providerId="ADAL" clId="{9B2BD08A-482A-4CA7-9168-57DAD3F267A1}"/>
    <pc:docChg chg="custSel addSld delSld modSld">
      <pc:chgData name="Adi Braunstein" userId="e7fa690f-e400-487d-bd13-1f2f839cdb98" providerId="ADAL" clId="{9B2BD08A-482A-4CA7-9168-57DAD3F267A1}" dt="2022-05-29T12:43:07.949" v="14" actId="1076"/>
      <pc:docMkLst>
        <pc:docMk/>
      </pc:docMkLst>
      <pc:sldChg chg="del">
        <pc:chgData name="Adi Braunstein" userId="e7fa690f-e400-487d-bd13-1f2f839cdb98" providerId="ADAL" clId="{9B2BD08A-482A-4CA7-9168-57DAD3F267A1}" dt="2022-05-29T12:41:56.024" v="0" actId="47"/>
        <pc:sldMkLst>
          <pc:docMk/>
          <pc:sldMk cId="360469680" sldId="256"/>
        </pc:sldMkLst>
      </pc:sldChg>
      <pc:sldChg chg="addSp delSp modSp mod">
        <pc:chgData name="Adi Braunstein" userId="e7fa690f-e400-487d-bd13-1f2f839cdb98" providerId="ADAL" clId="{9B2BD08A-482A-4CA7-9168-57DAD3F267A1}" dt="2022-05-29T12:42:29.009" v="5" actId="478"/>
        <pc:sldMkLst>
          <pc:docMk/>
          <pc:sldMk cId="2235607076" sldId="261"/>
        </pc:sldMkLst>
        <pc:spChg chg="del">
          <ac:chgData name="Adi Braunstein" userId="e7fa690f-e400-487d-bd13-1f2f839cdb98" providerId="ADAL" clId="{9B2BD08A-482A-4CA7-9168-57DAD3F267A1}" dt="2022-05-29T12:42:25.578" v="3" actId="478"/>
          <ac:spMkLst>
            <pc:docMk/>
            <pc:sldMk cId="2235607076" sldId="261"/>
            <ac:spMk id="2" creationId="{00000000-0000-0000-0000-000000000000}"/>
          </ac:spMkLst>
        </pc:spChg>
        <pc:spChg chg="del">
          <ac:chgData name="Adi Braunstein" userId="e7fa690f-e400-487d-bd13-1f2f839cdb98" providerId="ADAL" clId="{9B2BD08A-482A-4CA7-9168-57DAD3F267A1}" dt="2022-05-29T12:42:20.709" v="1" actId="478"/>
          <ac:spMkLst>
            <pc:docMk/>
            <pc:sldMk cId="2235607076" sldId="261"/>
            <ac:spMk id="3" creationId="{00000000-0000-0000-0000-000000000000}"/>
          </ac:spMkLst>
        </pc:spChg>
        <pc:spChg chg="add del mod">
          <ac:chgData name="Adi Braunstein" userId="e7fa690f-e400-487d-bd13-1f2f839cdb98" providerId="ADAL" clId="{9B2BD08A-482A-4CA7-9168-57DAD3F267A1}" dt="2022-05-29T12:42:23.111" v="2" actId="478"/>
          <ac:spMkLst>
            <pc:docMk/>
            <pc:sldMk cId="2235607076" sldId="261"/>
            <ac:spMk id="5" creationId="{44B3DAAB-FB4C-BB47-CB75-81E90BF23653}"/>
          </ac:spMkLst>
        </pc:spChg>
        <pc:spChg chg="add del mod">
          <ac:chgData name="Adi Braunstein" userId="e7fa690f-e400-487d-bd13-1f2f839cdb98" providerId="ADAL" clId="{9B2BD08A-482A-4CA7-9168-57DAD3F267A1}" dt="2022-05-29T12:42:29.009" v="5" actId="478"/>
          <ac:spMkLst>
            <pc:docMk/>
            <pc:sldMk cId="2235607076" sldId="261"/>
            <ac:spMk id="7" creationId="{44B66AAE-5B0E-A98F-B358-A93F6C0D6699}"/>
          </ac:spMkLst>
        </pc:spChg>
        <pc:spChg chg="add mod">
          <ac:chgData name="Adi Braunstein" userId="e7fa690f-e400-487d-bd13-1f2f839cdb98" providerId="ADAL" clId="{9B2BD08A-482A-4CA7-9168-57DAD3F267A1}" dt="2022-05-29T12:42:25.803" v="4"/>
          <ac:spMkLst>
            <pc:docMk/>
            <pc:sldMk cId="2235607076" sldId="261"/>
            <ac:spMk id="8" creationId="{3A452793-07BD-6E43-B347-E23804271F50}"/>
          </ac:spMkLst>
        </pc:spChg>
      </pc:sldChg>
      <pc:sldChg chg="addSp delSp modSp new mod">
        <pc:chgData name="Adi Braunstein" userId="e7fa690f-e400-487d-bd13-1f2f839cdb98" providerId="ADAL" clId="{9B2BD08A-482A-4CA7-9168-57DAD3F267A1}" dt="2022-05-29T12:43:07.949" v="14" actId="1076"/>
        <pc:sldMkLst>
          <pc:docMk/>
          <pc:sldMk cId="487003159" sldId="262"/>
        </pc:sldMkLst>
        <pc:spChg chg="del">
          <ac:chgData name="Adi Braunstein" userId="e7fa690f-e400-487d-bd13-1f2f839cdb98" providerId="ADAL" clId="{9B2BD08A-482A-4CA7-9168-57DAD3F267A1}" dt="2022-05-29T12:42:48.491" v="8" actId="478"/>
          <ac:spMkLst>
            <pc:docMk/>
            <pc:sldMk cId="487003159" sldId="262"/>
            <ac:spMk id="2" creationId="{2540749B-9A98-EC70-F9A7-1B3E3599D719}"/>
          </ac:spMkLst>
        </pc:spChg>
        <pc:spChg chg="del">
          <ac:chgData name="Adi Braunstein" userId="e7fa690f-e400-487d-bd13-1f2f839cdb98" providerId="ADAL" clId="{9B2BD08A-482A-4CA7-9168-57DAD3F267A1}" dt="2022-05-29T12:42:44.566" v="7" actId="478"/>
          <ac:spMkLst>
            <pc:docMk/>
            <pc:sldMk cId="487003159" sldId="262"/>
            <ac:spMk id="3" creationId="{BDFD73AE-F1D8-B221-3FB6-09DDFD73B721}"/>
          </ac:spMkLst>
        </pc:spChg>
        <pc:graphicFrameChg chg="add mod">
          <ac:chgData name="Adi Braunstein" userId="e7fa690f-e400-487d-bd13-1f2f839cdb98" providerId="ADAL" clId="{9B2BD08A-482A-4CA7-9168-57DAD3F267A1}" dt="2022-05-29T12:43:07.949" v="14" actId="1076"/>
          <ac:graphicFrameMkLst>
            <pc:docMk/>
            <pc:sldMk cId="487003159" sldId="262"/>
            <ac:graphicFrameMk id="4" creationId="{E895FD01-6F49-4C9E-E508-224E1A82AA3C}"/>
          </ac:graphicFrameMkLst>
        </pc:graphicFrameChg>
        <pc:graphicFrameChg chg="add mod modGraphic">
          <ac:chgData name="Adi Braunstein" userId="e7fa690f-e400-487d-bd13-1f2f839cdb98" providerId="ADAL" clId="{9B2BD08A-482A-4CA7-9168-57DAD3F267A1}" dt="2022-05-29T12:43:04.269" v="13" actId="14734"/>
          <ac:graphicFrameMkLst>
            <pc:docMk/>
            <pc:sldMk cId="487003159" sldId="262"/>
            <ac:graphicFrameMk id="5" creationId="{401A6888-72F9-C73F-5041-63FD30475B40}"/>
          </ac:graphicFrameMkLst>
        </pc:graphicFrameChg>
      </pc:sldChg>
      <pc:sldMasterChg chg="delSldLayout">
        <pc:chgData name="Adi Braunstein" userId="e7fa690f-e400-487d-bd13-1f2f839cdb98" providerId="ADAL" clId="{9B2BD08A-482A-4CA7-9168-57DAD3F267A1}" dt="2022-05-29T12:41:56.024" v="0" actId="47"/>
        <pc:sldMasterMkLst>
          <pc:docMk/>
          <pc:sldMasterMk cId="1220076035" sldId="2147483671"/>
        </pc:sldMasterMkLst>
        <pc:sldLayoutChg chg="del">
          <pc:chgData name="Adi Braunstein" userId="e7fa690f-e400-487d-bd13-1f2f839cdb98" providerId="ADAL" clId="{9B2BD08A-482A-4CA7-9168-57DAD3F267A1}" dt="2022-05-29T12:41:56.024" v="0" actId="47"/>
          <pc:sldLayoutMkLst>
            <pc:docMk/>
            <pc:sldMasterMk cId="1220076035" sldId="2147483671"/>
            <pc:sldLayoutMk cId="3614670939" sldId="21474836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E953-E22A-43B0-8DBC-664B52E47326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67EE2-E1D0-47E0-996B-9FE6BE31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9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DINOT-Bold" panose="020B0804020101020102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178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27348B"/>
              </a:buClr>
              <a:defRPr/>
            </a:lvl1pPr>
            <a:lvl2pPr>
              <a:buClr>
                <a:srgbClr val="27348B"/>
              </a:buClr>
              <a:defRPr/>
            </a:lvl2pPr>
            <a:lvl3pPr>
              <a:buClr>
                <a:srgbClr val="27348B"/>
              </a:buClr>
              <a:defRPr/>
            </a:lvl3pPr>
            <a:lvl4pPr>
              <a:buClr>
                <a:srgbClr val="27348B"/>
              </a:buClr>
              <a:defRPr/>
            </a:lvl4pPr>
            <a:lvl5pPr>
              <a:buClr>
                <a:srgbClr val="27348B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DINOT-Bold" panose="020B0804020101020102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728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703" y="1158388"/>
            <a:ext cx="5649097" cy="5018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158388"/>
            <a:ext cx="5657335" cy="5018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DINOT-Bold" panose="020B0804020101020102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85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703" y="1164772"/>
            <a:ext cx="11458832" cy="501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007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3" r:id="rId2"/>
    <p:sldLayoutId id="214748367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65AA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7348B"/>
        </a:buClr>
        <a:buFontTx/>
        <a:buBlip>
          <a:blip r:embed="rId6"/>
        </a:buBlip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6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6"/>
        </a:buBlip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6"/>
        </a:buBlip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6"/>
        </a:buBlip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A452793-07BD-6E43-B347-E23804271F50}"/>
              </a:ext>
            </a:extLst>
          </p:cNvPr>
          <p:cNvSpPr txBox="1">
            <a:spLocks/>
          </p:cNvSpPr>
          <p:nvPr/>
        </p:nvSpPr>
        <p:spPr>
          <a:xfrm>
            <a:off x="369903" y="1953069"/>
            <a:ext cx="10925175" cy="3736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5400" dirty="0"/>
              <a:t>Lecture Title</a:t>
            </a:r>
            <a:endParaRPr lang="he-IL" sz="5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GB" sz="36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23560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1">
            <a:extLst>
              <a:ext uri="{FF2B5EF4-FFF2-40B4-BE49-F238E27FC236}">
                <a16:creationId xmlns:a16="http://schemas.microsoft.com/office/drawing/2014/main" id="{E895FD01-6F49-4C9E-E508-224E1A82A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537069"/>
              </p:ext>
            </p:extLst>
          </p:nvPr>
        </p:nvGraphicFramePr>
        <p:xfrm>
          <a:off x="203811" y="1337170"/>
          <a:ext cx="3865345" cy="73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525">
                  <a:extLst>
                    <a:ext uri="{9D8B030D-6E8A-4147-A177-3AD203B41FA5}">
                      <a16:colId xmlns:a16="http://schemas.microsoft.com/office/drawing/2014/main" val="3388661957"/>
                    </a:ext>
                  </a:extLst>
                </a:gridCol>
                <a:gridCol w="3373820">
                  <a:extLst>
                    <a:ext uri="{9D8B030D-6E8A-4147-A177-3AD203B41FA5}">
                      <a16:colId xmlns:a16="http://schemas.microsoft.com/office/drawing/2014/main" val="984580760"/>
                    </a:ext>
                  </a:extLst>
                </a:gridCol>
              </a:tblGrid>
              <a:tr h="36266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21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842200"/>
                  </a:ext>
                </a:extLst>
              </a:tr>
            </a:tbl>
          </a:graphicData>
        </a:graphic>
      </p:graphicFrame>
      <p:graphicFrame>
        <p:nvGraphicFramePr>
          <p:cNvPr id="5" name="Table 15">
            <a:extLst>
              <a:ext uri="{FF2B5EF4-FFF2-40B4-BE49-F238E27FC236}">
                <a16:creationId xmlns:a16="http://schemas.microsoft.com/office/drawing/2014/main" id="{401A6888-72F9-C73F-5041-63FD30475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44884"/>
              </p:ext>
            </p:extLst>
          </p:nvPr>
        </p:nvGraphicFramePr>
        <p:xfrm>
          <a:off x="245059" y="2808110"/>
          <a:ext cx="7648195" cy="27127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37317">
                  <a:extLst>
                    <a:ext uri="{9D8B030D-6E8A-4147-A177-3AD203B41FA5}">
                      <a16:colId xmlns:a16="http://schemas.microsoft.com/office/drawing/2014/main" val="919235388"/>
                    </a:ext>
                  </a:extLst>
                </a:gridCol>
                <a:gridCol w="689244">
                  <a:extLst>
                    <a:ext uri="{9D8B030D-6E8A-4147-A177-3AD203B41FA5}">
                      <a16:colId xmlns:a16="http://schemas.microsoft.com/office/drawing/2014/main" val="376336099"/>
                    </a:ext>
                  </a:extLst>
                </a:gridCol>
                <a:gridCol w="721551">
                  <a:extLst>
                    <a:ext uri="{9D8B030D-6E8A-4147-A177-3AD203B41FA5}">
                      <a16:colId xmlns:a16="http://schemas.microsoft.com/office/drawing/2014/main" val="2706565309"/>
                    </a:ext>
                  </a:extLst>
                </a:gridCol>
                <a:gridCol w="603087">
                  <a:extLst>
                    <a:ext uri="{9D8B030D-6E8A-4147-A177-3AD203B41FA5}">
                      <a16:colId xmlns:a16="http://schemas.microsoft.com/office/drawing/2014/main" val="4006626572"/>
                    </a:ext>
                  </a:extLst>
                </a:gridCol>
                <a:gridCol w="667703">
                  <a:extLst>
                    <a:ext uri="{9D8B030D-6E8A-4147-A177-3AD203B41FA5}">
                      <a16:colId xmlns:a16="http://schemas.microsoft.com/office/drawing/2014/main" val="4161950694"/>
                    </a:ext>
                  </a:extLst>
                </a:gridCol>
                <a:gridCol w="538470">
                  <a:extLst>
                    <a:ext uri="{9D8B030D-6E8A-4147-A177-3AD203B41FA5}">
                      <a16:colId xmlns:a16="http://schemas.microsoft.com/office/drawing/2014/main" val="2642904175"/>
                    </a:ext>
                  </a:extLst>
                </a:gridCol>
                <a:gridCol w="721551">
                  <a:extLst>
                    <a:ext uri="{9D8B030D-6E8A-4147-A177-3AD203B41FA5}">
                      <a16:colId xmlns:a16="http://schemas.microsoft.com/office/drawing/2014/main" val="634785481"/>
                    </a:ext>
                  </a:extLst>
                </a:gridCol>
                <a:gridCol w="656934">
                  <a:extLst>
                    <a:ext uri="{9D8B030D-6E8A-4147-A177-3AD203B41FA5}">
                      <a16:colId xmlns:a16="http://schemas.microsoft.com/office/drawing/2014/main" val="1902694710"/>
                    </a:ext>
                  </a:extLst>
                </a:gridCol>
                <a:gridCol w="1712338">
                  <a:extLst>
                    <a:ext uri="{9D8B030D-6E8A-4147-A177-3AD203B41FA5}">
                      <a16:colId xmlns:a16="http://schemas.microsoft.com/office/drawing/2014/main" val="1777454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047035"/>
                  </a:ext>
                </a:extLst>
              </a:tr>
              <a:tr h="541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Example: company </a:t>
                      </a:r>
                      <a:r>
                        <a:rPr lang="en-US" sz="1400" dirty="0" err="1"/>
                        <a:t>xyz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86009"/>
                  </a:ext>
                </a:extLst>
              </a:tr>
              <a:tr h="20288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43923"/>
                  </a:ext>
                </a:extLst>
              </a:tr>
              <a:tr h="20288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099827"/>
                  </a:ext>
                </a:extLst>
              </a:tr>
              <a:tr h="202886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80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003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3CA3FCC289FB3B4C97EA31826075E570" ma:contentTypeVersion="11" ma:contentTypeDescription="" ma:contentTypeScope="" ma:versionID="510697838943ed4432f874f5d87ed5ec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668ee856-853e-40cd-a072-1c91e89c2ae9" targetNamespace="http://schemas.microsoft.com/office/2006/metadata/properties" ma:root="true" ma:fieldsID="260d4fe6eef418a549fe6bd44c60323b" ns1:_="" ns2:_="" ns3:_="">
    <xsd:import namespace="http://schemas.microsoft.com/sharepoint/v3"/>
    <xsd:import namespace="eb3f7de7-c935-4ca6-a12c-1f73773710ec"/>
    <xsd:import namespace="668ee856-853e-40cd-a072-1c91e89c2ae9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8ee856-853e-40cd-a072-1c91e89c2a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3D9960-6FD2-4FEF-AC54-36D10D5C0EDD}">
  <ds:schemaRefs>
    <ds:schemaRef ds:uri="http://schemas.microsoft.com/sharepoint/v3"/>
    <ds:schemaRef ds:uri="http://purl.org/dc/terms/"/>
    <ds:schemaRef ds:uri="eb3f7de7-c935-4ca6-a12c-1f73773710ec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8ee856-853e-40cd-a072-1c91e89c2ae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F73B4AA-AC61-41C2-B2A3-CF082391F0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CAE734-12B1-4D93-8151-4641BC6D15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668ee856-853e-40cd-a072-1c91e89c2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44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DINOT-Bold</vt:lpstr>
      <vt:lpstr>Office Theme</vt:lpstr>
      <vt:lpstr>PowerPoint Presentation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Yavor Altakov</dc:creator>
  <cp:lastModifiedBy>Adi Braunstein</cp:lastModifiedBy>
  <cp:revision>54</cp:revision>
  <dcterms:created xsi:type="dcterms:W3CDTF">2014-11-13T11:48:20Z</dcterms:created>
  <dcterms:modified xsi:type="dcterms:W3CDTF">2022-05-29T12:43:08Z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0x01010037EA2DD516505C4D92B92F8677CFB685003CA3FCC289FB3B4C97EA31826075E570</vt:lpwstr>
  </property>
</Properties>
</file>